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68" r:id="rId6"/>
    <p:sldId id="272" r:id="rId7"/>
    <p:sldId id="259" r:id="rId8"/>
    <p:sldId id="260" r:id="rId9"/>
    <p:sldId id="261" r:id="rId10"/>
    <p:sldId id="263" r:id="rId11"/>
    <p:sldId id="262" r:id="rId12"/>
    <p:sldId id="266" r:id="rId13"/>
    <p:sldId id="267" r:id="rId14"/>
    <p:sldId id="264" r:id="rId15"/>
    <p:sldId id="258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DE00"/>
    <a:srgbClr val="37FF37"/>
    <a:srgbClr val="B7FFB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0C9EF-FFD1-F94E-9457-90E89A8CB239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40BED-C9BE-6A41-BFBB-A45C73F5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airie_en_Chine_du_nord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tbs=sbi:AMhZZisc4LO9Ii0COigNm_1ONylR7Z2Kf3ILWS0nJHJ0PfAbOrRT1F2V4AQmG0o6YvM98mEof3z7Vz9bjB2vRNbEKKUzXxtiU4IAeafwGoneeNS-W_1sJZNCpVQG9QP0qh9k9toWUbMYCeav7uGnvRT35r-XyxpeCY-43JVmZdmxc0wesHwCnA6tWTLZDdb74d7m2gCk8xqjeLJ7WSBne3yZGj7F6NVOhkt5mfv6El0mzWMsnWrZOJ3VKS7fZZmGZ_1bMF5ETwRoShJw3jWXjoL9K28DzULzuQo-A&amp;ei=_3Q8U5-aKK6GyQHRuoDgCA" TargetMode="External"/><Relationship Id="rId4" Type="http://schemas.openxmlformats.org/officeDocument/2006/relationships/hyperlink" Target="https://www.google.com/search?q=prairie&amp;safe=off&amp;client=safari&amp;sa=X&amp;rls=en&amp;biw=1389&amp;bih=872&amp;tbm=isch&amp;tbs=simg:CAQScwkDZQtrrCWWixpfCxCwjKcIGlYKGAgBEhKtB6wHpAStBLMHqwe0B7EHsgcaAAo6CAISFNEOjxC_1CeQJtAq5CtQOrQmiFb0JGiAOjghnMXKrJbSMgbtQi0ikP11RPSEI17nFSd5iGDUMugwh3SuUqqdePXY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airie_en_Chine_du_nord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google.com/search?tbs=sbi:AMhZZisc4LO9Ii0COigNm_1ONylR7Z2Kf3ILWS0nJHJ0PfAbOrRT1F2V4AQmG0o6YvM98mEof3z7Vz9bjB2vRNbEKKUzXxtiU4IAeafwGoneeNS-W_1sJZNCpVQG9QP0qh9k9toWUbMYCeav7uGnvRT35r-XyxpeCY-43JVmZdmxc0wesHwCnA6tWTLZDdb74d7m2gCk8xqjeLJ7WSBne3yZGj7F6NVOhkt5mfv6El0mzWMsnWrZOJ3VKS7fZZmGZ_1bMF5ETwRoShJw3jWXjoL9K28DzULzuQo-A&amp;ei=_3Q8U5-aKK6GyQHRuoDgCA" TargetMode="External"/><Relationship Id="rId4" Type="http://schemas.openxmlformats.org/officeDocument/2006/relationships/hyperlink" Target="https://www.google.com/search?q=prairie&amp;safe=off&amp;client=safari&amp;sa=X&amp;rls=en&amp;biw=1389&amp;bih=872&amp;tbm=isch&amp;tbs=simg:CAQScwkDZQtrrCWWixpfCxCwjKcIGlYKGAgBEhKtB6wHpAStBLMHqwe0B7EHsgcaAAo6CAISFNEOjxC_1CeQJtAq5CtQOrQmiFb0JGiAOjghnMXKrJbSMgbtQi0ikP11RPSEI17nFSd5iGDUMugwh3SuUqqdePX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‪commons.wikimedia.org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1600 × 1200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Search by image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File:Prairie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Chine du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0BED-C9BE-6A41-BFBB-A45C73F5B0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‪commons.wikimedia.org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1600 × 1200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Search by image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‪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File:Prairie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Chine du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nord.jpg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0BED-C9BE-6A41-BFBB-A45C73F5B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0C581B-C366-4636-9215-964DC13BAB7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F42B76-ADC8-4F80-93F9-FAE2AF5623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Topological Differences Between Big bluestem </a:t>
            </a:r>
            <a:r>
              <a:rPr lang="en-US" dirty="0"/>
              <a:t>and </a:t>
            </a:r>
            <a:r>
              <a:rPr lang="en-US" dirty="0" err="1" smtClean="0"/>
              <a:t>Switchgrass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827" y="3188900"/>
            <a:ext cx="6781800" cy="1752600"/>
          </a:xfrm>
        </p:spPr>
        <p:txBody>
          <a:bodyPr/>
          <a:lstStyle/>
          <a:p>
            <a:r>
              <a:rPr lang="en-US" dirty="0" smtClean="0"/>
              <a:t>Sara </a:t>
            </a:r>
            <a:r>
              <a:rPr lang="en-US" dirty="0" err="1" smtClean="0"/>
              <a:t>Krznarich</a:t>
            </a:r>
            <a:endParaRPr lang="en-US" dirty="0" smtClean="0"/>
          </a:p>
          <a:p>
            <a:r>
              <a:rPr lang="en-US" dirty="0" smtClean="0"/>
              <a:t>Northern Arizona University</a:t>
            </a:r>
          </a:p>
          <a:p>
            <a:r>
              <a:rPr lang="en-US" dirty="0" smtClean="0"/>
              <a:t>Dr. Nancy Johnson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89" y="5486400"/>
            <a:ext cx="103040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1" y="5486400"/>
            <a:ext cx="86590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8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Analysis: 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WinRhizo</a:t>
            </a:r>
            <a:endParaRPr lang="en-US" dirty="0" smtClean="0"/>
          </a:p>
          <a:p>
            <a:pPr lvl="1"/>
            <a:r>
              <a:rPr lang="en-US" dirty="0" smtClean="0"/>
              <a:t>Root topology analysis</a:t>
            </a:r>
          </a:p>
          <a:p>
            <a:endParaRPr lang="en-US" dirty="0" smtClean="0"/>
          </a:p>
          <a:p>
            <a:r>
              <a:rPr lang="en-US" dirty="0" smtClean="0"/>
              <a:t>JMP</a:t>
            </a:r>
          </a:p>
          <a:p>
            <a:pPr lvl="1"/>
            <a:r>
              <a:rPr lang="en-US" dirty="0" smtClean="0"/>
              <a:t>Surface area</a:t>
            </a:r>
          </a:p>
          <a:p>
            <a:pPr lvl="1"/>
            <a:r>
              <a:rPr lang="en-US" dirty="0" smtClean="0"/>
              <a:t>Root length</a:t>
            </a:r>
          </a:p>
          <a:p>
            <a:pPr lvl="1"/>
            <a:r>
              <a:rPr lang="en-US" dirty="0" smtClean="0"/>
              <a:t>Specific root length (length/weight)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Analysis: </a:t>
            </a:r>
            <a:r>
              <a:rPr lang="en-US" dirty="0" err="1" smtClean="0"/>
              <a:t>WinRhizo</a:t>
            </a:r>
            <a:endParaRPr lang="en-US" dirty="0"/>
          </a:p>
        </p:txBody>
      </p:sp>
      <p:pic>
        <p:nvPicPr>
          <p:cNvPr id="1027" name="Picture 3" descr="C:\Users\owner\Pictures\NASA experiment\NASA ppt\20140228_10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15595"/>
            <a:ext cx="2749860" cy="36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Pictures\NASA experiment\NASA ppt\20140228_10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173919" cy="27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Pictures\NASA experiment\NASA ppt\Sg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8363"/>
          <a:stretch/>
        </p:blipFill>
        <p:spPr bwMode="auto">
          <a:xfrm>
            <a:off x="7079940" y="1334656"/>
            <a:ext cx="2064060" cy="26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" t="6156" r="61952" b="3727"/>
          <a:stretch/>
        </p:blipFill>
        <p:spPr bwMode="auto">
          <a:xfrm>
            <a:off x="7079940" y="4096328"/>
            <a:ext cx="2064060" cy="275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Analysis: </a:t>
            </a:r>
            <a:r>
              <a:rPr lang="en-US" dirty="0" err="1" smtClean="0"/>
              <a:t>WinRhizo</a:t>
            </a:r>
            <a:endParaRPr lang="en-US" dirty="0"/>
          </a:p>
        </p:txBody>
      </p:sp>
      <p:pic>
        <p:nvPicPr>
          <p:cNvPr id="2051" name="Picture 3" descr="C:\Users\owner\Pictures\NASA experiment\NASA ppt\Bb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6790"/>
          <a:stretch/>
        </p:blipFill>
        <p:spPr bwMode="auto">
          <a:xfrm>
            <a:off x="381000" y="1219199"/>
            <a:ext cx="38311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Pictures\NASA experiment\NASA ppt\Sg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b="5303"/>
          <a:stretch/>
        </p:blipFill>
        <p:spPr bwMode="auto">
          <a:xfrm>
            <a:off x="4648200" y="1226325"/>
            <a:ext cx="385306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213565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bluestem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6213565"/>
            <a:ext cx="3820920" cy="37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Switchgrass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Analysis: </a:t>
            </a:r>
            <a:r>
              <a:rPr lang="en-US" dirty="0" err="1" smtClean="0"/>
              <a:t>WinRhizo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9277" r="60774" b="3727"/>
          <a:stretch/>
        </p:blipFill>
        <p:spPr bwMode="auto">
          <a:xfrm>
            <a:off x="503202" y="1274619"/>
            <a:ext cx="384230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9806" r="62121" b="2828"/>
          <a:stretch/>
        </p:blipFill>
        <p:spPr bwMode="auto">
          <a:xfrm>
            <a:off x="4572000" y="1274618"/>
            <a:ext cx="37398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640080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Switchgrass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202" y="6400801"/>
            <a:ext cx="376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bluestem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Mycorrhizal treatment: unsuccessful</a:t>
            </a:r>
          </a:p>
          <a:p>
            <a:endParaRPr lang="en-US" dirty="0"/>
          </a:p>
          <a:p>
            <a:r>
              <a:rPr lang="en-US" dirty="0" smtClean="0"/>
              <a:t>Surface area: </a:t>
            </a:r>
            <a:r>
              <a:rPr lang="en-US" dirty="0"/>
              <a:t>not </a:t>
            </a:r>
            <a:r>
              <a:rPr lang="en-US" dirty="0" smtClean="0"/>
              <a:t>significantly different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Total root length and specific root length differed significantly</a:t>
            </a:r>
          </a:p>
          <a:p>
            <a:pPr lvl="1"/>
            <a:r>
              <a:rPr lang="en-US" dirty="0"/>
              <a:t>Big bluestem &gt; </a:t>
            </a:r>
            <a:r>
              <a:rPr lang="en-US" dirty="0" err="1" smtClean="0"/>
              <a:t>Switchgrass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Different strategies for nutrient uptake</a:t>
            </a:r>
          </a:p>
        </p:txBody>
      </p:sp>
    </p:spTree>
    <p:extLst>
      <p:ext uri="{BB962C8B-B14F-4D97-AF65-F5344CB8AC3E}">
        <p14:creationId xmlns:p14="http://schemas.microsoft.com/office/powerpoint/2010/main" val="33257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Nancy Johnson</a:t>
            </a:r>
          </a:p>
          <a:p>
            <a:endParaRPr lang="en-US" dirty="0"/>
          </a:p>
          <a:p>
            <a:r>
              <a:rPr lang="en-US" dirty="0" smtClean="0"/>
              <a:t>Northern Arizona University Space Grant Program</a:t>
            </a:r>
          </a:p>
          <a:p>
            <a:endParaRPr lang="en-US" dirty="0"/>
          </a:p>
          <a:p>
            <a:r>
              <a:rPr lang="en-US" dirty="0" smtClean="0"/>
              <a:t>Arizona Space Grant Consortium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89" y="5486400"/>
            <a:ext cx="103040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1" y="5486400"/>
            <a:ext cx="86590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89" y="5486400"/>
            <a:ext cx="103040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91" y="5486400"/>
            <a:ext cx="86590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wner\Pictures\NASA experiment\NASA 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11" r="6031" b="71637"/>
          <a:stretch/>
        </p:blipFill>
        <p:spPr>
          <a:xfrm>
            <a:off x="304800" y="2553604"/>
            <a:ext cx="2452254" cy="1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511" r="6031" b="71637"/>
          <a:stretch/>
        </p:blipFill>
        <p:spPr>
          <a:xfrm>
            <a:off x="304800" y="2553604"/>
            <a:ext cx="2452254" cy="1773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384" r="22261" b="53242"/>
          <a:stretch/>
        </p:blipFill>
        <p:spPr>
          <a:xfrm>
            <a:off x="3435689" y="1967868"/>
            <a:ext cx="1883742" cy="29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84" r="22261" b="53242"/>
          <a:stretch/>
        </p:blipFill>
        <p:spPr>
          <a:xfrm>
            <a:off x="3435689" y="1967868"/>
            <a:ext cx="1883742" cy="2945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623" r="4112" b="1906"/>
          <a:stretch/>
        </p:blipFill>
        <p:spPr>
          <a:xfrm>
            <a:off x="6019800" y="350992"/>
            <a:ext cx="2939780" cy="617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11" r="6031" b="71637"/>
          <a:stretch/>
        </p:blipFill>
        <p:spPr>
          <a:xfrm>
            <a:off x="304800" y="2553604"/>
            <a:ext cx="2452254" cy="177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467600" cy="4525963"/>
          </a:xfrm>
        </p:spPr>
        <p:txBody>
          <a:bodyPr/>
          <a:lstStyle/>
          <a:p>
            <a:r>
              <a:rPr lang="en-US" dirty="0" smtClean="0"/>
              <a:t>Are there differences in the topology and </a:t>
            </a:r>
            <a:r>
              <a:rPr lang="en-US" dirty="0"/>
              <a:t>mycorrhizal responses of big bluestem </a:t>
            </a:r>
            <a:r>
              <a:rPr lang="en-US" i="1" dirty="0"/>
              <a:t>(Andropogon </a:t>
            </a:r>
            <a:r>
              <a:rPr lang="en-US" i="1" dirty="0" err="1"/>
              <a:t>geradii</a:t>
            </a:r>
            <a:r>
              <a:rPr lang="en-US" dirty="0"/>
              <a:t>) and switchgrass (</a:t>
            </a:r>
            <a:r>
              <a:rPr lang="en-US" i="1" dirty="0" err="1"/>
              <a:t>Panicum</a:t>
            </a:r>
            <a:r>
              <a:rPr lang="en-US" i="1" dirty="0"/>
              <a:t> </a:t>
            </a:r>
            <a:r>
              <a:rPr lang="en-US" i="1" dirty="0" err="1"/>
              <a:t>virgatum</a:t>
            </a:r>
            <a:r>
              <a:rPr lang="en-US" dirty="0" smtClean="0"/>
              <a:t>)?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429001"/>
            <a:ext cx="7543800" cy="306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6489221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Photo by Wikimedia</a:t>
            </a:r>
            <a:r>
              <a:rPr lang="en-US" dirty="0" smtClean="0"/>
              <a:t> </a:t>
            </a:r>
            <a:r>
              <a:rPr lang="en-US" sz="1600" dirty="0" smtClean="0"/>
              <a:t>Commons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38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467600" cy="4525963"/>
          </a:xfrm>
        </p:spPr>
        <p:txBody>
          <a:bodyPr/>
          <a:lstStyle/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plant adaptations to obtain nutrients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429001"/>
            <a:ext cx="7543800" cy="3060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64892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Photo by Wikimedia</a:t>
            </a:r>
            <a:r>
              <a:rPr lang="en-US" dirty="0" smtClean="0"/>
              <a:t> </a:t>
            </a:r>
            <a:r>
              <a:rPr lang="en-US" sz="1600" dirty="0" smtClean="0"/>
              <a:t>Commons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18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Factorial greenhouse experiment</a:t>
            </a:r>
          </a:p>
          <a:p>
            <a:pPr lvl="1"/>
            <a:r>
              <a:rPr lang="en-US" dirty="0" smtClean="0"/>
              <a:t>2 grass species: Big bluestem and </a:t>
            </a:r>
            <a:r>
              <a:rPr lang="en-US" dirty="0" err="1" smtClean="0"/>
              <a:t>Switchgrass</a:t>
            </a:r>
            <a:endParaRPr lang="en-US" dirty="0" smtClean="0"/>
          </a:p>
          <a:p>
            <a:pPr lvl="1"/>
            <a:r>
              <a:rPr lang="en-US" dirty="0" smtClean="0"/>
              <a:t>2 mycorrhizal </a:t>
            </a:r>
            <a:r>
              <a:rPr lang="en-US" dirty="0"/>
              <a:t>f</a:t>
            </a:r>
            <a:r>
              <a:rPr lang="en-US" dirty="0" smtClean="0"/>
              <a:t>ungi: </a:t>
            </a:r>
            <a:r>
              <a:rPr lang="en-US" i="1" dirty="0" smtClean="0"/>
              <a:t>Gigaspora </a:t>
            </a:r>
            <a:r>
              <a:rPr lang="en-US" dirty="0" smtClean="0"/>
              <a:t>and </a:t>
            </a:r>
            <a:r>
              <a:rPr lang="en-US" i="1" dirty="0" smtClean="0"/>
              <a:t>Glomus</a:t>
            </a:r>
          </a:p>
          <a:p>
            <a:endParaRPr lang="en-US" i="1" dirty="0"/>
          </a:p>
          <a:p>
            <a:pPr lvl="1"/>
            <a:endParaRPr lang="en-US" dirty="0" smtClean="0"/>
          </a:p>
          <a:p>
            <a:pPr marL="36576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4" name="Picture 3" descr="C:\Users\owner\Pictures\NASA experiment\NASA ppt\NASA 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6927"/>
            <a:ext cx="4222644" cy="273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igaspora Glom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222643" cy="2736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6553200"/>
            <a:ext cx="277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Photo by Nancy Johnson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15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Experimental set-up</a:t>
            </a:r>
            <a:endParaRPr lang="en-US" dirty="0"/>
          </a:p>
        </p:txBody>
      </p:sp>
      <p:pic>
        <p:nvPicPr>
          <p:cNvPr id="2050" name="Picture 2" descr="C:\Users\owner\Pictures\NASA experiment\NASA ppt\20130910_155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6080"/>
            <a:ext cx="4038601" cy="27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wner\Pictures\NASA experiment\NASA ppt\NASA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44" y="1135688"/>
            <a:ext cx="3175178" cy="54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igaspora Glom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3958069"/>
            <a:ext cx="4031675" cy="2602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9" y="6560673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by Nancy Johnson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39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Experimental set-up</a:t>
            </a:r>
          </a:p>
        </p:txBody>
      </p:sp>
      <p:pic>
        <p:nvPicPr>
          <p:cNvPr id="3074" name="Picture 2" descr="C:\Users\owner\Pictures\NASA experiment\NASA ppt\20130910_15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600200"/>
            <a:ext cx="454737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Pictures\NASA experiment\NASA ppt\NASA 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69" y="1600200"/>
            <a:ext cx="45966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5969" y="57912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0 months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0364" y="5791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4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509</TotalTime>
  <Words>178</Words>
  <Application>Microsoft Office PowerPoint</Application>
  <PresentationFormat>On-screen Show (4:3)</PresentationFormat>
  <Paragraphs>60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Topological Differences Between Big bluestem and Switchgrass   </vt:lpstr>
      <vt:lpstr>PowerPoint Presentation</vt:lpstr>
      <vt:lpstr>PowerPoint Presentation</vt:lpstr>
      <vt:lpstr>PowerPoint Presentation</vt:lpstr>
      <vt:lpstr>Research Question</vt:lpstr>
      <vt:lpstr>Purpose</vt:lpstr>
      <vt:lpstr>Experimental Design</vt:lpstr>
      <vt:lpstr>Experimental set-up</vt:lpstr>
      <vt:lpstr>Experimental set-up</vt:lpstr>
      <vt:lpstr>Analysis: Computer Software</vt:lpstr>
      <vt:lpstr>Analysis: WinRhizo</vt:lpstr>
      <vt:lpstr>Analysis: WinRhizo</vt:lpstr>
      <vt:lpstr>Analysis: WinRhizo</vt:lpstr>
      <vt:lpstr>Conclusion</vt:lpstr>
      <vt:lpstr>Acknowledgements</vt:lpstr>
      <vt:lpstr>Any 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Mycorrhizas &amp; Nematodes in the Movement of Nitrogen in Plants and Soil</dc:title>
  <dc:creator>owner</dc:creator>
  <cp:lastModifiedBy>owner</cp:lastModifiedBy>
  <cp:revision>78</cp:revision>
  <dcterms:created xsi:type="dcterms:W3CDTF">2014-01-06T21:26:58Z</dcterms:created>
  <dcterms:modified xsi:type="dcterms:W3CDTF">2014-04-02T22:51:26Z</dcterms:modified>
</cp:coreProperties>
</file>